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FDF3-887F-4C0E-BAAB-900936906295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06DE4-71F4-40E4-ADF1-44BF2EA7F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096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FDF3-887F-4C0E-BAAB-900936906295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06DE4-71F4-40E4-ADF1-44BF2EA7F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34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FDF3-887F-4C0E-BAAB-900936906295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06DE4-71F4-40E4-ADF1-44BF2EA7F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49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FDF3-887F-4C0E-BAAB-900936906295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06DE4-71F4-40E4-ADF1-44BF2EA7F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34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FDF3-887F-4C0E-BAAB-900936906295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06DE4-71F4-40E4-ADF1-44BF2EA7F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70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FDF3-887F-4C0E-BAAB-900936906295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06DE4-71F4-40E4-ADF1-44BF2EA7F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92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FDF3-887F-4C0E-BAAB-900936906295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06DE4-71F4-40E4-ADF1-44BF2EA7F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0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FDF3-887F-4C0E-BAAB-900936906295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06DE4-71F4-40E4-ADF1-44BF2EA7F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331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FDF3-887F-4C0E-BAAB-900936906295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06DE4-71F4-40E4-ADF1-44BF2EA7F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005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FDF3-887F-4C0E-BAAB-900936906295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06DE4-71F4-40E4-ADF1-44BF2EA7F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4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EFDF3-887F-4C0E-BAAB-900936906295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06DE4-71F4-40E4-ADF1-44BF2EA7F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45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EFDF3-887F-4C0E-BAAB-900936906295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06DE4-71F4-40E4-ADF1-44BF2EA7F0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78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ČJ – mluvnice – 2 ( 8. ročník)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Mimořádné volno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9637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Jazykový </a:t>
            </a:r>
            <a:r>
              <a:rPr lang="cs-CZ" dirty="0"/>
              <a:t>rozbor ( vypracujte do sešitu)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Alík štěkal jako pominutý přímo pod okýnkem, protože se nemohl dostat ven.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SD</a:t>
            </a:r>
          </a:p>
          <a:p>
            <a:pPr lvl="0"/>
            <a:r>
              <a:rPr lang="cs-CZ" dirty="0"/>
              <a:t>Po + </a:t>
            </a:r>
            <a:r>
              <a:rPr lang="cs-CZ" dirty="0" err="1"/>
              <a:t>Př</a:t>
            </a:r>
            <a:endParaRPr lang="cs-CZ" dirty="0"/>
          </a:p>
          <a:p>
            <a:pPr lvl="0"/>
            <a:r>
              <a:rPr lang="cs-CZ" dirty="0" err="1"/>
              <a:t>Pu</a:t>
            </a:r>
            <a:r>
              <a:rPr lang="cs-CZ" dirty="0"/>
              <a:t> + druh</a:t>
            </a:r>
          </a:p>
          <a:p>
            <a:pPr lvl="0"/>
            <a:r>
              <a:rPr lang="cs-CZ" dirty="0" err="1"/>
              <a:t>Pt</a:t>
            </a:r>
            <a:r>
              <a:rPr lang="cs-CZ" dirty="0"/>
              <a:t> + pád</a:t>
            </a:r>
          </a:p>
          <a:p>
            <a:pPr lvl="0"/>
            <a:r>
              <a:rPr lang="cs-CZ" dirty="0" err="1"/>
              <a:t>Pk</a:t>
            </a:r>
            <a:r>
              <a:rPr lang="cs-CZ" dirty="0"/>
              <a:t> + druh</a:t>
            </a:r>
          </a:p>
          <a:p>
            <a:pPr lvl="0"/>
            <a:r>
              <a:rPr lang="cs-CZ" dirty="0"/>
              <a:t>VH + VV + graf + druh VV</a:t>
            </a:r>
          </a:p>
          <a:p>
            <a:pPr lvl="0"/>
            <a:r>
              <a:rPr lang="cs-CZ" dirty="0"/>
              <a:t>Mluv. kategorie – štěkal, pod okýnkem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3618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Nová </a:t>
            </a:r>
            <a:r>
              <a:rPr lang="cs-CZ" dirty="0"/>
              <a:t>látka – zápis do sešitu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Vedlejší věta podmínková </a:t>
            </a:r>
            <a:endParaRPr lang="cs-CZ" dirty="0"/>
          </a:p>
          <a:p>
            <a:pPr lvl="0"/>
            <a:r>
              <a:rPr lang="cs-CZ" dirty="0"/>
              <a:t>ptáme se : za jaké podmínky?</a:t>
            </a:r>
          </a:p>
          <a:p>
            <a:pPr lvl="0"/>
            <a:r>
              <a:rPr lang="cs-CZ" dirty="0"/>
              <a:t>spojovací výrazy – jestliže , - </a:t>
            </a:r>
            <a:r>
              <a:rPr lang="cs-CZ" dirty="0" err="1"/>
              <a:t>li</a:t>
            </a:r>
            <a:r>
              <a:rPr lang="cs-CZ" dirty="0"/>
              <a:t>, kdyby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1VH                  2VV</a:t>
            </a:r>
          </a:p>
          <a:p>
            <a:r>
              <a:rPr lang="cs-CZ" dirty="0"/>
              <a:t>Př. Dokončím to, budete – </a:t>
            </a:r>
            <a:r>
              <a:rPr lang="cs-CZ" dirty="0" err="1"/>
              <a:t>li</a:t>
            </a:r>
            <a:r>
              <a:rPr lang="cs-CZ" dirty="0"/>
              <a:t> s tím souhlasit. </a:t>
            </a:r>
          </a:p>
          <a:p>
            <a:r>
              <a:rPr lang="cs-CZ" dirty="0"/>
              <a:t>1VH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			 </a:t>
            </a:r>
            <a:r>
              <a:rPr lang="cs-CZ" dirty="0" err="1"/>
              <a:t>li</a:t>
            </a:r>
            <a:r>
              <a:rPr lang="cs-CZ" dirty="0"/>
              <a:t> 2VV příslovečná podmínková </a:t>
            </a:r>
          </a:p>
          <a:p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H="1" flipV="1">
            <a:off x="2002536" y="4946904"/>
            <a:ext cx="1463040" cy="740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832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Nová látka – zápis do sešitu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			</a:t>
            </a:r>
          </a:p>
          <a:p>
            <a:r>
              <a:rPr lang="cs-CZ" b="1" dirty="0"/>
              <a:t>Vedlejší věta přípustková </a:t>
            </a:r>
            <a:endParaRPr lang="cs-CZ" dirty="0"/>
          </a:p>
          <a:p>
            <a:pPr lvl="0"/>
            <a:r>
              <a:rPr lang="cs-CZ" dirty="0"/>
              <a:t>ptáme se : i přes co ( to udělal) ?</a:t>
            </a:r>
          </a:p>
          <a:p>
            <a:pPr lvl="0"/>
            <a:r>
              <a:rPr lang="cs-CZ" dirty="0"/>
              <a:t>spojovací výrazy: ačkoliv, třebaže, přestože, i když 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1VV                                                2VH</a:t>
            </a:r>
          </a:p>
          <a:p>
            <a:r>
              <a:rPr lang="cs-CZ" dirty="0"/>
              <a:t>Př. Ačkoliv je teprve šest hodin, musíme už svítit. </a:t>
            </a:r>
          </a:p>
          <a:p>
            <a:r>
              <a:rPr lang="cs-CZ" dirty="0"/>
              <a:t>                                         2VH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Ačkoliv 1VV příslovečná přípustková </a:t>
            </a:r>
          </a:p>
          <a:p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2615184" y="4901184"/>
            <a:ext cx="1517904" cy="438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31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3. </a:t>
            </a:r>
            <a:r>
              <a:rPr lang="cs-CZ" sz="3100" b="1" dirty="0"/>
              <a:t>procvičování látky – </a:t>
            </a:r>
            <a:r>
              <a:rPr lang="cs-CZ" sz="3100" b="1" dirty="0" smtClean="0"/>
              <a:t>určete VH, VV, graf + druh VV ( pokud půjde přímo sem, jinak do sešitu)</a:t>
            </a:r>
            <a:r>
              <a:rPr lang="cs-CZ" sz="3100" b="1" dirty="0"/>
              <a:t/>
            </a:r>
            <a:br>
              <a:rPr lang="cs-CZ" sz="3100" b="1" dirty="0"/>
            </a:br>
            <a:endParaRPr lang="cs-CZ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 když se posádka hradu udatně bránila, hrad byl dobyt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Za letních nocí vyjíždí na luka, aby se pocvičila ve zbrani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Když mi pomůžeš, budeme hotovi za půl hodiny.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Ačkoli jste se snažili, písemka nedopadla dobře.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9234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136</Words>
  <Application>Microsoft Office PowerPoint</Application>
  <PresentationFormat>Širokoúhlá obrazovka</PresentationFormat>
  <Paragraphs>41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ČJ – mluvnice – 2 ( 8. ročník)</vt:lpstr>
      <vt:lpstr>1. Jazykový rozbor ( vypracujte do sešitu)  </vt:lpstr>
      <vt:lpstr>2. Nová látka – zápis do sešitu  </vt:lpstr>
      <vt:lpstr>Nová látka – zápis do sešitu </vt:lpstr>
      <vt:lpstr>3. procvičování látky – určete VH, VV, graf + druh VV ( pokud půjde přímo sem, jinak do sešitu)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ČJ – mluvnice – 2 ( 8. ročník)</dc:title>
  <dc:creator>Uživatel-ZŠTGM-13</dc:creator>
  <cp:lastModifiedBy>Dagmar Rückerová</cp:lastModifiedBy>
  <cp:revision>2</cp:revision>
  <dcterms:created xsi:type="dcterms:W3CDTF">2020-03-18T12:19:04Z</dcterms:created>
  <dcterms:modified xsi:type="dcterms:W3CDTF">2020-03-19T17:26:26Z</dcterms:modified>
</cp:coreProperties>
</file>