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08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99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8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6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9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59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1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72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69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7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2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413CD-9172-4BD9-8938-C1E827CB287C}" type="datetimeFigureOut">
              <a:rPr lang="cs-CZ" smtClean="0"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B1C3-9797-44B9-BA29-AA41F931F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99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lzbeta.ruckerova@zstgmvimperk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ČJ – mluvnice 2( 9. ročník)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imořádné volno </a:t>
            </a:r>
          </a:p>
          <a:p>
            <a:r>
              <a:rPr lang="cs-CZ" dirty="0" smtClean="0"/>
              <a:t>POKRAČOVÁNÍ – ZVLÁŠTNOSTI VE VĚTNÉM ČLENĚNÍ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31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Jazykový rozbor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mladý princ se chtěl oženit s velejemnou princeznou, ale nemohl ji nikde najít. </a:t>
            </a:r>
          </a:p>
          <a:p>
            <a:r>
              <a:rPr lang="cs-CZ" dirty="0" smtClean="0"/>
              <a:t>1. SD</a:t>
            </a:r>
          </a:p>
          <a:p>
            <a:r>
              <a:rPr lang="cs-CZ" dirty="0" smtClean="0"/>
              <a:t>2. Po+ </a:t>
            </a:r>
            <a:r>
              <a:rPr lang="cs-CZ" dirty="0" err="1" smtClean="0"/>
              <a:t>Př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Pk</a:t>
            </a:r>
            <a:r>
              <a:rPr lang="cs-CZ" dirty="0" smtClean="0"/>
              <a:t> + druh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Pt</a:t>
            </a:r>
            <a:r>
              <a:rPr lang="cs-CZ" dirty="0" smtClean="0"/>
              <a:t> + pád</a:t>
            </a:r>
          </a:p>
          <a:p>
            <a:r>
              <a:rPr lang="cs-CZ" dirty="0" smtClean="0"/>
              <a:t>5. </a:t>
            </a:r>
            <a:r>
              <a:rPr lang="cs-CZ" dirty="0" err="1" smtClean="0"/>
              <a:t>Pu</a:t>
            </a:r>
            <a:r>
              <a:rPr lang="cs-CZ" dirty="0" smtClean="0"/>
              <a:t> + druh</a:t>
            </a:r>
          </a:p>
          <a:p>
            <a:r>
              <a:rPr lang="cs-CZ" dirty="0" smtClean="0"/>
              <a:t>6. VH+ VV ( VH + VH), graf, druh VV ( poměr mezi VH)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34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Nová látka – zápis do sešitu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ZVLÁŠTNOSTI VE VĚTNÉM ČLENĚNÍ</a:t>
            </a:r>
          </a:p>
          <a:p>
            <a:pPr marL="0" indent="0">
              <a:buNone/>
            </a:pPr>
            <a:r>
              <a:rPr lang="cs-CZ" dirty="0" smtClean="0"/>
              <a:t>3. Citoslovce </a:t>
            </a:r>
          </a:p>
          <a:p>
            <a:pPr marL="0" indent="0">
              <a:buNone/>
            </a:pPr>
            <a:r>
              <a:rPr lang="cs-CZ" dirty="0" smtClean="0"/>
              <a:t>Př. </a:t>
            </a:r>
            <a:r>
              <a:rPr lang="cs-CZ" dirty="0" err="1" smtClean="0"/>
              <a:t>Brrr</a:t>
            </a:r>
            <a:r>
              <a:rPr lang="cs-CZ" dirty="0" smtClean="0"/>
              <a:t>, to jste mě vylekal.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Přinesla jsem ti ochutnat koláč, na!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Pst, už ani slovo.</a:t>
            </a:r>
          </a:p>
          <a:p>
            <a:pPr marL="0" indent="0">
              <a:buNone/>
            </a:pPr>
            <a:r>
              <a:rPr lang="cs-CZ" dirty="0" smtClean="0"/>
              <a:t>Citoslovce – </a:t>
            </a:r>
            <a:r>
              <a:rPr lang="cs-CZ" dirty="0" err="1" smtClean="0"/>
              <a:t>brrr</a:t>
            </a:r>
            <a:r>
              <a:rPr lang="cs-CZ" dirty="0" smtClean="0"/>
              <a:t>, na, pst – vyjadřují nálady, city a vůli mluvícího nebo označují hlasy a zvuky. Stojí- </a:t>
            </a:r>
            <a:r>
              <a:rPr lang="cs-CZ" dirty="0" err="1" smtClean="0"/>
              <a:t>li</a:t>
            </a:r>
            <a:r>
              <a:rPr lang="cs-CZ" dirty="0" smtClean="0"/>
              <a:t> citoslovce ve větě samostatně, odděluje se zpravidla od ostatních částí věty čárkou.</a:t>
            </a:r>
          </a:p>
          <a:p>
            <a:pPr marL="0" indent="0">
              <a:buNone/>
            </a:pPr>
            <a:r>
              <a:rPr lang="cs-CZ" dirty="0" smtClean="0"/>
              <a:t>Někdy nahrazují citoslovce slovesný přísudek. Taková citoslovce se od ostatních částí věty čárkou neoddělují. </a:t>
            </a:r>
          </a:p>
          <a:p>
            <a:pPr marL="0" indent="0">
              <a:buNone/>
            </a:pPr>
            <a:r>
              <a:rPr lang="cs-CZ" dirty="0" smtClean="0"/>
              <a:t>Př. Vtom břink a okno se vysypalo.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A teď hybaj do lesa na dříví.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Vrabec frnk a už byl na střeše.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05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Citoslovce - procvičování ( doplň sem, pokud půjde, jinak do sešitu)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Doplň čárky:</a:t>
            </a:r>
          </a:p>
          <a:p>
            <a:pPr marL="0" indent="0">
              <a:buNone/>
            </a:pPr>
            <a:r>
              <a:rPr lang="cs-CZ" dirty="0" smtClean="0"/>
              <a:t>Ach to bylo dobrodružství.</a:t>
            </a:r>
          </a:p>
          <a:p>
            <a:pPr marL="0" indent="0">
              <a:buNone/>
            </a:pPr>
            <a:r>
              <a:rPr lang="cs-CZ" dirty="0" smtClean="0"/>
              <a:t>Ba je to pravda.</a:t>
            </a:r>
          </a:p>
          <a:p>
            <a:pPr marL="0" indent="0">
              <a:buNone/>
            </a:pPr>
            <a:r>
              <a:rPr lang="cs-CZ" dirty="0" smtClean="0"/>
              <a:t>Haló je tu někdo?</a:t>
            </a:r>
          </a:p>
          <a:p>
            <a:pPr marL="0" indent="0">
              <a:buNone/>
            </a:pPr>
            <a:r>
              <a:rPr lang="cs-CZ" dirty="0" smtClean="0"/>
              <a:t>Vlaštovka frnk na střechu.</a:t>
            </a:r>
          </a:p>
          <a:p>
            <a:pPr marL="0" indent="0">
              <a:buNone/>
            </a:pPr>
            <a:r>
              <a:rPr lang="cs-CZ" dirty="0" smtClean="0"/>
              <a:t>Chacha to se ti povedlo.</a:t>
            </a:r>
          </a:p>
          <a:p>
            <a:pPr marL="0" indent="0">
              <a:buNone/>
            </a:pPr>
            <a:r>
              <a:rPr lang="cs-CZ" dirty="0" smtClean="0"/>
              <a:t>Hr na ně!</a:t>
            </a:r>
          </a:p>
          <a:p>
            <a:pPr marL="0" indent="0">
              <a:buNone/>
            </a:pPr>
            <a:r>
              <a:rPr lang="cs-CZ" dirty="0" smtClean="0"/>
              <a:t>Ó to je překvapení.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46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látka – zápis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4. Vsuvka</a:t>
            </a:r>
          </a:p>
          <a:p>
            <a:pPr marL="0" indent="0">
              <a:buNone/>
            </a:pPr>
            <a:r>
              <a:rPr lang="cs-CZ" dirty="0" smtClean="0"/>
              <a:t>Př. Babička přijede, </a:t>
            </a:r>
            <a:r>
              <a:rPr lang="cs-CZ" dirty="0" smtClean="0">
                <a:solidFill>
                  <a:srgbClr val="C00000"/>
                </a:solidFill>
              </a:rPr>
              <a:t>jak doufám</a:t>
            </a:r>
            <a:r>
              <a:rPr lang="cs-CZ" dirty="0" smtClean="0"/>
              <a:t>, zítra odpoledne. </a:t>
            </a:r>
          </a:p>
          <a:p>
            <a:pPr marL="0" indent="0">
              <a:buNone/>
            </a:pPr>
            <a:r>
              <a:rPr lang="cs-CZ" dirty="0" smtClean="0"/>
              <a:t>Děti se však – </a:t>
            </a:r>
            <a:r>
              <a:rPr lang="cs-CZ" dirty="0" smtClean="0">
                <a:solidFill>
                  <a:srgbClr val="C00000"/>
                </a:solidFill>
              </a:rPr>
              <a:t>marná sláva</a:t>
            </a:r>
            <a:r>
              <a:rPr lang="cs-CZ" dirty="0" smtClean="0"/>
              <a:t>- brzy rozutekly do světa. </a:t>
            </a:r>
          </a:p>
          <a:p>
            <a:pPr marL="0" indent="0">
              <a:buNone/>
            </a:pPr>
            <a:r>
              <a:rPr lang="cs-CZ" dirty="0" smtClean="0"/>
              <a:t>Bydlela tehdy, jes</a:t>
            </a:r>
            <a:r>
              <a:rPr lang="cs-CZ" dirty="0" smtClean="0">
                <a:solidFill>
                  <a:srgbClr val="C00000"/>
                </a:solidFill>
              </a:rPr>
              <a:t>tli se nemýlím</a:t>
            </a:r>
            <a:r>
              <a:rPr lang="cs-CZ" dirty="0" smtClean="0"/>
              <a:t>, ve Stallichově ulici. </a:t>
            </a:r>
          </a:p>
          <a:p>
            <a:pPr marL="0" indent="0">
              <a:buNone/>
            </a:pPr>
            <a:r>
              <a:rPr lang="cs-CZ" dirty="0" smtClean="0"/>
              <a:t>Vsuvka je věta ( větný výraz)  která není do základní věty mluvnicky začleněna.</a:t>
            </a:r>
          </a:p>
          <a:p>
            <a:pPr marL="0" indent="0">
              <a:buNone/>
            </a:pPr>
            <a:r>
              <a:rPr lang="cs-CZ" dirty="0" smtClean="0"/>
              <a:t>S obsahem věty vsuvka nějak po stránce významově souvisí, doplňuje hlavní myšlenku myšlenkou vedlejší, něco vysvětluje, vyjadřuje citový vztah k obsahu věty, rozmýšlí se nad správností…</a:t>
            </a:r>
          </a:p>
          <a:p>
            <a:pPr marL="0" indent="0">
              <a:buNone/>
            </a:pPr>
            <a:r>
              <a:rPr lang="cs-CZ" dirty="0" smtClean="0"/>
              <a:t>V mluvené řeči ( tam se vsuvek užívá nejčastěji) jsou vsuvky odděleny přestávkou. V psané řeči se oddělují čárkami nebo pomlčkami, popřípadě závorkami. </a:t>
            </a:r>
          </a:p>
          <a:p>
            <a:pPr marL="0" indent="0">
              <a:buNone/>
            </a:pPr>
            <a:r>
              <a:rPr lang="cs-CZ" dirty="0" smtClean="0"/>
              <a:t>NĚKTERÉ JEDNOSLOVNÉ VSUVKY SE ČÁRKAMI NEODDĚLUJÍ. </a:t>
            </a:r>
          </a:p>
          <a:p>
            <a:pPr marL="0" indent="0">
              <a:buNone/>
            </a:pPr>
            <a:r>
              <a:rPr lang="cs-CZ" dirty="0" smtClean="0"/>
              <a:t>Př. Tak to bude </a:t>
            </a:r>
            <a:r>
              <a:rPr lang="cs-CZ" dirty="0" smtClean="0">
                <a:solidFill>
                  <a:srgbClr val="C00000"/>
                </a:solidFill>
              </a:rPr>
              <a:t>myslím</a:t>
            </a:r>
            <a:r>
              <a:rPr lang="cs-CZ" dirty="0" smtClean="0"/>
              <a:t> nejlepší.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07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Vsuvka – procvičování (doplň sem, pokud půjde, jinak do sešitu)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Doplň čárky:</a:t>
            </a:r>
          </a:p>
          <a:p>
            <a:pPr marL="0" indent="0">
              <a:buNone/>
            </a:pPr>
            <a:r>
              <a:rPr lang="cs-CZ" dirty="0" smtClean="0"/>
              <a:t>Bylo to zdá se mi loni před Vánocemi.</a:t>
            </a:r>
          </a:p>
          <a:p>
            <a:pPr marL="0" indent="0">
              <a:buNone/>
            </a:pPr>
            <a:r>
              <a:rPr lang="cs-CZ" dirty="0" smtClean="0"/>
              <a:t>Řeka zamrzla a lidé to víte chodili po ledě na druhou stranu.</a:t>
            </a:r>
          </a:p>
          <a:p>
            <a:pPr marL="0" indent="0">
              <a:buNone/>
            </a:pPr>
            <a:r>
              <a:rPr lang="cs-CZ" dirty="0" smtClean="0"/>
              <a:t>Bylo to myslím naše poslední setkání.</a:t>
            </a:r>
          </a:p>
          <a:p>
            <a:pPr marL="0" indent="0">
              <a:buNone/>
            </a:pPr>
            <a:r>
              <a:rPr lang="cs-CZ" dirty="0" smtClean="0"/>
              <a:t>Převážnou část diváků a to je potěšitelné tvořili mladí lidé.</a:t>
            </a:r>
          </a:p>
          <a:p>
            <a:pPr marL="0" indent="0">
              <a:buNone/>
            </a:pPr>
            <a:r>
              <a:rPr lang="cs-CZ" dirty="0" smtClean="0"/>
              <a:t>Před měsícem mohlo to být 3. března jsem se sešel s bývalým spolužákem.</a:t>
            </a:r>
          </a:p>
          <a:p>
            <a:pPr marL="0" indent="0">
              <a:buNone/>
            </a:pPr>
            <a:r>
              <a:rPr lang="cs-CZ" dirty="0" smtClean="0"/>
              <a:t>Město jako tolik jiných měst načínalo nádražím.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21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4.Zkopíruj tyto věty do </a:t>
            </a:r>
            <a:r>
              <a:rPr lang="cs-CZ" sz="3100" dirty="0" err="1" smtClean="0"/>
              <a:t>wordu</a:t>
            </a:r>
            <a:r>
              <a:rPr lang="cs-CZ" sz="3100" dirty="0" smtClean="0"/>
              <a:t>, doplň čárky, ulož, napiš o jaký jev se jedná, přidej jako soubor k emailu, který odešleš na </a:t>
            </a:r>
            <a:r>
              <a:rPr lang="cs-CZ" sz="3100" dirty="0" smtClean="0">
                <a:hlinkClick r:id="rId2"/>
              </a:rPr>
              <a:t>alzbeta.ruckerova@zstgmvimperk.cz</a:t>
            </a:r>
            <a:r>
              <a:rPr lang="cs-CZ" sz="3100" dirty="0" smtClean="0"/>
              <a:t> do </a:t>
            </a:r>
            <a:r>
              <a:rPr lang="cs-CZ" sz="3100" dirty="0" smtClean="0">
                <a:solidFill>
                  <a:srgbClr val="FF0000"/>
                </a:solidFill>
              </a:rPr>
              <a:t>25. 3.</a:t>
            </a:r>
            <a:r>
              <a:rPr lang="cs-CZ" dirty="0" smtClean="0">
                <a:solidFill>
                  <a:srgbClr val="FF0000"/>
                </a:solidFill>
              </a:rPr>
              <a:t> 2020.</a:t>
            </a:r>
            <a:r>
              <a:rPr lang="cs-CZ" dirty="0" smtClean="0"/>
              <a:t>Díky.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Př. </a:t>
            </a:r>
            <a:r>
              <a:rPr lang="cs-CZ" dirty="0" smtClean="0">
                <a:solidFill>
                  <a:srgbClr val="00B0F0"/>
                </a:solidFill>
              </a:rPr>
              <a:t> Karel, ten dnes nepřijde. ( samostatný větný člen)</a:t>
            </a:r>
            <a:endParaRPr lang="cs-CZ" dirty="0" smtClean="0"/>
          </a:p>
          <a:p>
            <a:r>
              <a:rPr lang="cs-CZ" dirty="0" smtClean="0"/>
              <a:t>To říkáš teď ty </a:t>
            </a:r>
            <a:r>
              <a:rPr lang="cs-CZ" dirty="0" err="1" smtClean="0"/>
              <a:t>chytráčku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Hoši a děvčata ztratil se nám kocour. </a:t>
            </a:r>
          </a:p>
          <a:p>
            <a:r>
              <a:rPr lang="cs-CZ" dirty="0" smtClean="0"/>
              <a:t>Jednou bylo to už skoro k půlnoci šel starý Macek z Lounek domů.</a:t>
            </a:r>
          </a:p>
          <a:p>
            <a:r>
              <a:rPr lang="cs-CZ" dirty="0" smtClean="0"/>
              <a:t>Na martinské huse na té jsme si pochutnali.</a:t>
            </a:r>
          </a:p>
          <a:p>
            <a:r>
              <a:rPr lang="cs-CZ" dirty="0" smtClean="0"/>
              <a:t>Jarní vítr to je lákavý námět na fejeton.</a:t>
            </a:r>
          </a:p>
          <a:p>
            <a:r>
              <a:rPr lang="cs-CZ" dirty="0" smtClean="0"/>
              <a:t>Jémine nechtěl bych se dostat medvědovi do drápů.</a:t>
            </a:r>
          </a:p>
          <a:p>
            <a:r>
              <a:rPr lang="cs-CZ" dirty="0" smtClean="0"/>
              <a:t>Tohle je promiňte mi to přirovnání prababička tohoto stroje.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914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574</Words>
  <Application>Microsoft Office PowerPoint</Application>
  <PresentationFormat>Širokoúhlá obrazovka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ČJ – mluvnice 2( 9. ročník)</vt:lpstr>
      <vt:lpstr>1. Jazykový rozbor </vt:lpstr>
      <vt:lpstr>2. Nová látka – zápis do sešitu </vt:lpstr>
      <vt:lpstr>Citoslovce - procvičování ( doplň sem, pokud půjde, jinak do sešitu)</vt:lpstr>
      <vt:lpstr>Nová látka – zápis do sešitu</vt:lpstr>
      <vt:lpstr>Vsuvka – procvičování (doplň sem, pokud půjde, jinak do sešitu)</vt:lpstr>
      <vt:lpstr>4.Zkopíruj tyto věty do wordu, doplň čárky, ulož, napiš o jaký jev se jedná, přidej jako soubor k emailu, který odešleš na alzbeta.ruckerova@zstgmvimperk.cz do 25. 3. 2020.Díky.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ČJ – mluvnice 2( 9. ročník)</dc:title>
  <dc:creator>Uživatel-ZŠTGM-13</dc:creator>
  <cp:lastModifiedBy>Dagmar Rückerová</cp:lastModifiedBy>
  <cp:revision>6</cp:revision>
  <dcterms:created xsi:type="dcterms:W3CDTF">2020-03-18T15:53:45Z</dcterms:created>
  <dcterms:modified xsi:type="dcterms:W3CDTF">2020-03-19T17:23:06Z</dcterms:modified>
</cp:coreProperties>
</file>